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2" autoAdjust="0"/>
    <p:restoredTop sz="86083" autoAdjust="0"/>
  </p:normalViewPr>
  <p:slideViewPr>
    <p:cSldViewPr snapToGrid="0">
      <p:cViewPr varScale="1">
        <p:scale>
          <a:sx n="55" d="100"/>
          <a:sy n="55" d="100"/>
        </p:scale>
        <p:origin x="8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FD871-7161-4D52-84CD-CDAE147FB934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D52FE-AB18-436D-B0F9-31B75233E7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91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0" i="0" u="none" strike="noStrike" baseline="0" dirty="0">
                <a:latin typeface="Univers" panose="020B0604020202020204" pitchFamily="34" charset="0"/>
              </a:rPr>
              <a:t>In Australia, bowel cancer is the second most common cancer in both</a:t>
            </a:r>
          </a:p>
          <a:p>
            <a:pPr algn="l"/>
            <a:r>
              <a:rPr lang="en-AU" sz="1800" b="0" i="0" u="none" strike="noStrike" baseline="0" dirty="0">
                <a:latin typeface="Univers" panose="020B0604020202020204" pitchFamily="34" charset="0"/>
              </a:rPr>
              <a:t>men and women.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604020202020204" pitchFamily="34" charset="0"/>
              </a:rPr>
              <a:t>• Bowel cancer often develops without any early signs or symptoms –</a:t>
            </a:r>
          </a:p>
          <a:p>
            <a:pPr algn="l"/>
            <a:r>
              <a:rPr lang="en-AU" sz="1800" b="0" i="0" u="none" strike="noStrike" baseline="0" dirty="0">
                <a:latin typeface="Univers" panose="020B0604020202020204" pitchFamily="34" charset="0"/>
              </a:rPr>
              <a:t>you can have bowel cancer without knowing it.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604020202020204" pitchFamily="34" charset="0"/>
              </a:rPr>
              <a:t>• Bowel cancer is one of the most treatable types of cancer if found</a:t>
            </a:r>
          </a:p>
          <a:p>
            <a:pPr algn="l"/>
            <a:r>
              <a:rPr lang="en-AU" sz="1800" b="0" i="0" u="none" strike="noStrike" baseline="0" dirty="0">
                <a:latin typeface="Univers" panose="020B0604020202020204" pitchFamily="34" charset="0"/>
              </a:rPr>
              <a:t>early. It can be successfully treated in 9 out of 10 cases if detected in</a:t>
            </a:r>
          </a:p>
          <a:p>
            <a:pPr algn="l"/>
            <a:r>
              <a:rPr lang="en-AU" sz="1800" b="0" i="0" u="none" strike="noStrike" baseline="0" dirty="0">
                <a:latin typeface="Univers" panose="020B0604020202020204" pitchFamily="34" charset="0"/>
              </a:rPr>
              <a:t>the early stages.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604020202020204" pitchFamily="34" charset="0"/>
              </a:rPr>
              <a:t>• There is a simple, free test you can do at home to find bowel cancer</a:t>
            </a:r>
          </a:p>
          <a:p>
            <a:pPr algn="l"/>
            <a:r>
              <a:rPr lang="en-AU" sz="1800" b="0" i="0" u="none" strike="noStrike" baseline="0" dirty="0">
                <a:latin typeface="Univers" panose="020B0604020202020204" pitchFamily="34" charset="0"/>
              </a:rPr>
              <a:t>early, which could save your life.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46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Nearly all men and women aged 50-74 should do a test every 2 years.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However, if you have any signs or symptoms of bowel cancer or a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strong family history (see slide 4 for more detail) talk to your doctor as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soon as possible as you may need to have some other tests.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You also may not need to do the test if you have had a colonoscopy in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the last 2 years or are seeing your doctor about bowel problems.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75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latin typeface="Univers-Bold"/>
              </a:rPr>
              <a:t>In your kit you will find everything you need to do the test: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2 toilet liners (these are to catch your bowel movement so you can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take 2 small samples). These are biodegradable and can be flushed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down the toilet when you are done.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2 green top collection tubes with collection sticks inside (these tubes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are to store your 2 samples and contain a preserving agent).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1 </a:t>
            </a:r>
            <a:r>
              <a:rPr lang="en-AU" sz="1800" b="0" i="0" u="none" strike="noStrike" baseline="0" dirty="0" err="1">
                <a:latin typeface="Univers" panose="020B0503020202020204" pitchFamily="34" charset="0"/>
              </a:rPr>
              <a:t>ziplock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 bag with 2 compartments (this is to store your collection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tubes and further protect them from touching anything whilst being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stored at home).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1 reply paid envelope (this is used to post your samples back to the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Program’s pathology lab).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452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The test looks for blood in your bowel movement, so delay doing the test if: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You have haemorrhoids which are bleeding. Wait until your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haemorrhoids calm down before you do the test.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You have your menstrual period. Wait for 3 days after your period before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doing the test.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There is blood in your urine or blood in the toilet bowl. If this happens,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see your doctor.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You are having treatment for bowel problems.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You are booked for a colonoscopy in the next few weeks or if you have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had a colonoscopy in the last 2 years.</a:t>
            </a:r>
          </a:p>
          <a:p>
            <a:pPr algn="l"/>
            <a:r>
              <a:rPr lang="en-AU" sz="1800" b="1" i="0" u="none" strike="noStrike" baseline="0" dirty="0">
                <a:latin typeface="Univers-Bold"/>
              </a:rPr>
              <a:t>Note: 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There is no need to change your normal diet or stop taking any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regular prescribed medications before doing the test.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770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latin typeface="Univers-Bold"/>
              </a:rPr>
              <a:t>STEP 1 – Prepare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1. On one of the tube labels, write your name, date of birth and date the sample was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taken.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2. Before collecting your sample, empty your bladder (do a wee) and flush the toilet.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3. Put the toilet liner over the water in the toilet bowl. The writing should be facing up.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If the toilet liner sinks, it’s still ok to take the sample, or you can request a new kit.</a:t>
            </a:r>
          </a:p>
          <a:p>
            <a:pPr algn="l"/>
            <a:r>
              <a:rPr lang="en-AU" sz="1800" b="1" i="0" u="none" strike="noStrike" baseline="0" dirty="0">
                <a:latin typeface="Univers-Bold"/>
              </a:rPr>
              <a:t>STEP 2 – Collect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1. Do your bowel movement onto the toilet liner.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2. Open the collection tube by twisting the green cap.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3. Scrape the tip of the stick over different areas of the surface of the bowel movement.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The sample only needs to be tiny – </a:t>
            </a:r>
            <a:r>
              <a:rPr lang="en-AU" sz="1800" b="1" i="0" u="none" strike="noStrike" baseline="0" dirty="0">
                <a:latin typeface="Univers-Bold"/>
              </a:rPr>
              <a:t>smaller than a grain of rice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4. Put the stick back into the collection tube and click the lid shut. Shake the tube up and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down several times. Do not remove the stick again.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5. Flush the toilet liner and bowel movement down the toilet. Wash your hands.</a:t>
            </a:r>
          </a:p>
          <a:p>
            <a:pPr algn="l"/>
            <a:r>
              <a:rPr lang="en-AU" sz="1800" b="1" i="0" u="none" strike="noStrike" baseline="0" dirty="0">
                <a:latin typeface="Univers-Bold"/>
              </a:rPr>
              <a:t>STEP 3 – Store and repeat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1. Place the tube into one compartment of the </a:t>
            </a:r>
            <a:r>
              <a:rPr lang="en-AU" sz="1800" b="0" i="0" u="none" strike="noStrike" baseline="0" dirty="0" err="1">
                <a:latin typeface="Univers" panose="020B0503020202020204" pitchFamily="34" charset="0"/>
              </a:rPr>
              <a:t>ziplock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 bag.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2. Put the sample in the fridge (</a:t>
            </a:r>
            <a:r>
              <a:rPr lang="en-AU" sz="1800" b="1" i="0" u="none" strike="noStrike" baseline="0" dirty="0">
                <a:latin typeface="Univers-Bold"/>
              </a:rPr>
              <a:t>do not freeze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).</a:t>
            </a:r>
          </a:p>
          <a:p>
            <a:pPr algn="l"/>
            <a:r>
              <a:rPr lang="en-AU" sz="1800" b="1" i="0" u="none" strike="noStrike" baseline="0" dirty="0">
                <a:latin typeface="Univers-Bold"/>
              </a:rPr>
              <a:t>Repeat Steps 1 – 3 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with the second collection tube when you have another bowel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movement (on the same day, the next day, or as soon as you can).</a:t>
            </a:r>
          </a:p>
          <a:p>
            <a:pPr algn="l"/>
            <a:r>
              <a:rPr lang="en-AU" sz="1800" b="1" i="0" u="none" strike="noStrike" baseline="0" dirty="0">
                <a:latin typeface="Univers-Bold"/>
              </a:rPr>
              <a:t>Turn over for Step 4.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41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latin typeface="Univers-Bold"/>
              </a:rPr>
              <a:t>STEP 4 – Send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1. Complete the Participant Details form.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2. Write your name and address on the back of the Reply Paid envelope and sign the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front.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3. Put the Participant Details form and the 2 collection tubes (in the sealed </a:t>
            </a:r>
            <a:r>
              <a:rPr lang="en-AU" sz="1800" b="0" i="0" u="none" strike="noStrike" baseline="0" dirty="0" err="1">
                <a:latin typeface="Univers" panose="020B0503020202020204" pitchFamily="34" charset="0"/>
              </a:rPr>
              <a:t>ziplock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 bag)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into the Reply Paid envelope and seal it.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4. Take the envelope to a post office </a:t>
            </a:r>
            <a:r>
              <a:rPr lang="en-AU" sz="1800" b="1" i="0" u="none" strike="noStrike" baseline="0" dirty="0">
                <a:latin typeface="Univers-Bold"/>
              </a:rPr>
              <a:t>within 24 hours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, or put the envelope in a mail box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in the late afternoon (</a:t>
            </a:r>
            <a:r>
              <a:rPr lang="en-AU" sz="1800" b="1" i="0" u="none" strike="noStrike" baseline="0" dirty="0">
                <a:latin typeface="Univers-Bold"/>
              </a:rPr>
              <a:t>before 6pm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) using an Australia Post mail box.</a:t>
            </a:r>
          </a:p>
          <a:p>
            <a:pPr algn="l"/>
            <a:r>
              <a:rPr lang="en-AU" sz="1800" b="1" i="0" u="none" strike="noStrike" baseline="0" dirty="0">
                <a:latin typeface="Univers-Bold"/>
              </a:rPr>
              <a:t>Keeping your samples safe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The samples are sensitive to heat and time.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The samples must remain cool, so do not leave them in a hot place such as a car.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Store samples in the fridge but never freeze them.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Post samples within 24hrs of taking your second sample.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Post at the post office or, if you need to use a post box, do it in the late afternoon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when it is cooler (but before 6pm mail collection)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Consider using a sample bowel screening test kit to demonstrate how to do the test.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7148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You will receive a results notification letter in the mail about 2 weeks after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you post the samples.</a:t>
            </a:r>
          </a:p>
          <a:p>
            <a:pPr algn="l"/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A negative test result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If your test is negative it means no blood was found. You don’t need to do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anything, just do another test in 2 years’ time.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But talk to your doctor if you have any symptoms before your next test. The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test is very accurate but a negative result does not mean that you definitely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don’t have bowel cancer or can never develop bowel cancer.</a:t>
            </a:r>
          </a:p>
          <a:p>
            <a:pPr algn="l"/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A positive test result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If your test is positive it means blood was found. You will need to see a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doctor for a check-up and maybe some more tests.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• If the test is positive it does not necessarily mean you have cancer.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Bleeding may be caused by a number of conditions, including polyps,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haemorrhoids or inflammation, and may not be cancer related.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But it is important to find out why there is blood in your sample.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774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After a positive test result, it is important to see your doctor as soon as possible so you can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receive a referral for another test, usually a colonoscopy.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The aim of a colonoscopy is to look inside the bowel and find out why you have blood in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your bowel movement.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During a colonoscopy a doctor inserts a tiny camera into the rectum to look for polyps or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cancerous growths.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You will receive some sedation for the procedure so you won’t feel any pain.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The day before the colonoscopy you will need to have a special drink to help empty your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bowel. This will allow the camera a clear view of your bowel. You will need to be near a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toilet all day.</a:t>
            </a:r>
          </a:p>
          <a:p>
            <a:pPr algn="l"/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Results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There are a number of possible things that a colonoscopy might find.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• Nothing (clear) 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– No polyps or cancer. You should do the home test kit again in around 4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years’ time. A kit will be sent to you by the National Bowel Cancer Screening Program.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• Polyps 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– The doctor will usually remove them when doing the colonoscopy. You will likely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need another colonoscopy in 2-5 years.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• Cancer 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– May need surgery or other treatment (to be determined by a doctor).</a:t>
            </a:r>
          </a:p>
          <a:p>
            <a:pPr algn="l"/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If found early, the chance of successful treatment is very high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• Other conditions 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– The colonoscopy may find other bowel conditions.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Your doctor will follow these up with you.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042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latin typeface="Univers-Bold"/>
              </a:rPr>
              <a:t>So what are the important take home messages we have learnt today?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1. Bowel can cancer develop over a long period, without any obvious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signs.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2. A screening test can detect changes in your bowel early.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3. If found early, 9 out of 10 bowel cancers can be successfully treated.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4. Do the test when it comes in the post.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532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Visit the Program website at </a:t>
            </a:r>
            <a:r>
              <a:rPr lang="en-AU" sz="1800" b="1" i="0" u="none" strike="noStrike" baseline="0" dirty="0">
                <a:latin typeface="Univers-Bold"/>
              </a:rPr>
              <a:t>www.cancerscreening.gov.au/bowel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Find out when your test will be sent (based on your date of birth) by visiting</a:t>
            </a:r>
          </a:p>
          <a:p>
            <a:pPr algn="l"/>
            <a:r>
              <a:rPr lang="en-AU" sz="1800" b="1" i="0" u="none" strike="noStrike" baseline="0" dirty="0">
                <a:latin typeface="Univers-Bold"/>
              </a:rPr>
              <a:t>www.cancerscreening.gov.au/eligibility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Call the Program Info Line on </a:t>
            </a:r>
            <a:r>
              <a:rPr lang="en-AU" sz="1800" b="1" i="0" u="none" strike="noStrike" baseline="0" dirty="0">
                <a:latin typeface="Univers-Bold"/>
              </a:rPr>
              <a:t>1800 118 868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, where you can: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-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- Check your eligibility for a free kit – confirm the Program has your correct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details and find out when your next kit is coming out.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-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- Order a new kit (for people who have received a kit in the last 12 months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but lost or damaged it).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If you need help in your language call the Translating and Interpreting</a:t>
            </a:r>
          </a:p>
          <a:p>
            <a:pPr algn="l"/>
            <a:r>
              <a:rPr lang="en-AU" sz="1800" b="0" i="0" u="none" strike="noStrike" baseline="0" dirty="0">
                <a:latin typeface="Univers" panose="020B0503020202020204" pitchFamily="34" charset="0"/>
              </a:rPr>
              <a:t>Service on </a:t>
            </a:r>
            <a:r>
              <a:rPr lang="en-AU" sz="1800" b="1" i="0" u="none" strike="noStrike" baseline="0" dirty="0">
                <a:latin typeface="Univers-Bold"/>
              </a:rPr>
              <a:t>13 14 50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.</a:t>
            </a:r>
          </a:p>
          <a:p>
            <a:pPr algn="l"/>
            <a:r>
              <a:rPr lang="en-AU" sz="1800" b="0" i="0" u="none" strike="noStrike" baseline="0" dirty="0">
                <a:latin typeface="UniversLTStd-XBlack"/>
              </a:rPr>
              <a:t>•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• You can access a range of translated materials in 22 languages by visiting</a:t>
            </a:r>
          </a:p>
          <a:p>
            <a:pPr algn="l"/>
            <a:r>
              <a:rPr lang="en-AU" sz="1800" b="1" i="0" u="none" strike="noStrike" baseline="0" dirty="0">
                <a:latin typeface="Univers-Bold"/>
              </a:rPr>
              <a:t>www.cancerscreening.gov.au/translations </a:t>
            </a:r>
            <a:r>
              <a:rPr lang="en-AU" sz="1800" b="0" i="0" u="none" strike="noStrike" baseline="0" dirty="0">
                <a:latin typeface="Univers" panose="020B0503020202020204" pitchFamily="34" charset="0"/>
              </a:rPr>
              <a:t>(including test kit instructions,</a:t>
            </a:r>
          </a:p>
          <a:p>
            <a:pPr algn="l"/>
            <a:r>
              <a:rPr lang="en-AU" sz="1800" b="0" i="0" u="none" strike="noStrike" baseline="0">
                <a:latin typeface="Univers" panose="020B0503020202020204" pitchFamily="34" charset="0"/>
              </a:rPr>
              <a:t>an information booklet and invitation/results letters).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15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The bowel connects your stomach to your rectum where waste material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(faeces) is stored until passed out from the anus.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The bowel has 3 main parts: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-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- The small bowel – takes in the nutrients (goodness) from our food.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-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- The large bowel (colon) – takes in water and salt.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-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- The rectum – stores the waste material (faeces).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The bowel helps digest the food we eat.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Digestion is when our food and drink are broken down into nutrients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for our body to use for energy and to build and support our cells.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92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Bowel cancer can take many years to develop and may not show any signs or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symptoms in the early stages.</a:t>
            </a:r>
          </a:p>
          <a:p>
            <a:pPr algn="l"/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How does bowel cancer develop?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The bowel is made up of cells.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For our bowel to stay healthy, old cells are constantly replaced by new cells.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Sometimes things can go wrong during this process.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Unlike normal cells, cancer cells don’t stop growing. So the cells keep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doubling, forming a lump that continues to grow.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In the bowel, some of these lumps can grow into polyps.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Polyps are small growths on the lining of the bowel that look a bit like a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cherry on a stalk.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Many polyps are harmless, but some can grow into cancer.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If polyps are removed, the risk of bowel cancer is reduced.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If cancerous polyps are not found and removed early, there is a risk that they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could grow and eventually spread cancer cells to other parts of the body.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9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The biggest bowel cancer risk factor for both men and women is being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aged 50 years and over. 9 out of 10 bowel cancers are diagnosed in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people over the age of 50.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The risk of bowel cancer is also higher for people who have: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A strong family history. This means having a close family member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(such as a parent, sibling or child) who developed bowel cancer under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the age of 55, or having more than one close family member who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developed bowel cancer at any age.</a:t>
            </a:r>
          </a:p>
          <a:p>
            <a:pPr algn="l"/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Note: 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Most (8 out of 10) people who get bowel cancer have no family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history of the disease.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Bowel diseases which cause ongoing inflammation of the bowel.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Type 2 diabetes.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Unhealthy lifestyle behaviours (shown in the next slide).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07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You can reduce your risk of bowel cancer by making healthy lifestyle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choices.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Nearly half of all bowel cancers in Australia can be attributed to lifestyle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factors, including: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Smoking.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What we eat – i.e. eating foods which are highly processed (like white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bread, biscuits and chips), eating red meat and processed meats (like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bacon, ham and salami), and not having enough fibre (fibre is found in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fruit and vegetables).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Drinking alcohol.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Being physically inactive.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Being overweight or obese.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778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You can reduce your risk of bowel cancer by making healthy changes to your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lifestyle.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Here are some changes you can make to reduce your risk: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Quit smoking.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Eat a healthy diet of wholegrain, wholemeal and high fibre foods such as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wholemeal bread, brown rice and porridge. Aim for 2 serves of fruit and 5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serves of vegetables each day.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Eat less red meat and avoid processed meats (like bacon, ham and salami),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as well as highly processed foods like white bread, biscuits and chips.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Avoid alcohol or reduce the amount you drink.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Be physically active every day.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Maintain a healthy body weight.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If you are aged 50-74, do a bowel screening test every 2 years.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49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Bowel cancer usually has no signs or symptoms in the early stages. This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is why regular bowel screening is essential, even if you feel well and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everything seems normal.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However, in some cases signs and symptoms of bowel cancer can include: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Blood in your bowel movements - there might be blood on the toilet paper or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in the water after a bowel movement.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Unexplained tiredness.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Stomach pain.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A sudden and persistent change in toilet habits. For example a person might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notice they have looser bowel movements (diarrhoea) or are straining to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have a bowel movement (constipation).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Unexplained weight loss.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An iron deficiency (anaemia).</a:t>
            </a:r>
          </a:p>
          <a:p>
            <a:pPr algn="l"/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If you have any of these symptoms, it does not necessarily mean that you</a:t>
            </a:r>
          </a:p>
          <a:p>
            <a:pPr algn="l"/>
            <a:r>
              <a:rPr lang="en-AU" sz="1800" b="1" i="0" u="none" strike="noStrike" baseline="0" dirty="0">
                <a:solidFill>
                  <a:srgbClr val="000000"/>
                </a:solidFill>
                <a:latin typeface="Univers-Bold"/>
              </a:rPr>
              <a:t>have bowel cancer, but you should follow up with your doctor.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096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The National Bowel Cancer Screening Program (the Program) mails out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free kits to eligible people aged 50 to 74 for them to complete at home.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Medicare provides the Program with a list of people who are aged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50 to 74, so that kits can be mailed out to them every 2 years close to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their birthday.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The National Bowel Cancer Screening Program has been funded by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the Australian Government since 2006. The Program aims to reduce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deaths from bowel cancer through early detection.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It is one of the most life-saving public health programs in Australia.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257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A bowel screening test can detect changes in the bowel long before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you would notice any signs or symptoms. If you’re aged 50 to 74 and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eligible you will be sent a free test kit from the National Bowel Cancer</a:t>
            </a:r>
          </a:p>
          <a:p>
            <a:pPr algn="l"/>
            <a:r>
              <a:rPr lang="en-AU" sz="1800" b="1" i="0" u="none" strike="noStrike" baseline="0" dirty="0">
                <a:solidFill>
                  <a:srgbClr val="5A358C"/>
                </a:solidFill>
                <a:latin typeface="Univers-Bold"/>
              </a:rPr>
              <a:t>Screening Program every 2 years.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A bowel screening test involves taking 2 small stool samples in the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privacy of your own home and posting them away for testing.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Bowel cancer or polyps can grow on the inside of the bowel and can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leak tiny amounts of blood which are invisible to the eye.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The test is looking for any tiny traces of blood in the stool samples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which might indicate a growth inside the bowel.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LTStd-XBlack"/>
              </a:rPr>
              <a:t>•</a:t>
            </a:r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• If found in the early stages, 9 out of 10 bowel cancers can be</a:t>
            </a:r>
          </a:p>
          <a:p>
            <a:pPr algn="l"/>
            <a:r>
              <a:rPr lang="en-AU" sz="1800" b="0" i="0" u="none" strike="noStrike" baseline="0" dirty="0">
                <a:solidFill>
                  <a:srgbClr val="000000"/>
                </a:solidFill>
                <a:latin typeface="Univers" panose="020B0503020202020204" pitchFamily="34" charset="0"/>
              </a:rPr>
              <a:t>successfully treated.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D52FE-AB18-436D-B0F9-31B75233E73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43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BBFA-0A0E-B2EB-4955-B4A53763C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7BD02-9D54-F06E-C038-FB7AABCF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5F049-4853-0E2F-A734-30909703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F118-26E1-5EBB-EB49-BB7E07ED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078AA-FF3A-3865-D196-4E2D2DB9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230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FB41-70EE-988F-BE0F-E6D474BF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8614D-1CFC-A41C-972B-7437E3044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571D-8A22-2D0A-72B0-8D6BBE25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C693A-540C-50FE-FA40-CB60905D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4EF84-F7FE-C10A-6BDE-A1B98A7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84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4CDCD-818E-ADA9-7349-9817395F7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8787F-6DE2-058A-78DF-2ADB1F080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DC814-AC9C-17AE-5E0C-BB7D7437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BA544-EE20-97BF-A5B9-D7292BD6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015D2-CC82-2264-ABB5-6C7F7AC8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82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545E-4514-C8D2-381B-10E6A325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8655A-223E-3D9F-D9A7-704BC536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B1401-28A4-7059-25C5-DFA13210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13D8-3E88-2FFE-1C57-C1A6B1DE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79304-CEA1-A06A-B651-86DE07EF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34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0734-453C-252D-ED90-A4930853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0D4B8-0CC4-BC9E-3064-514B61E28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4857-597B-CC2B-2D60-D42488B9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ABFF-30E6-B5F4-A60D-43FD9CFA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877C-12A0-19C6-ABD8-34E792EA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85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973F-EF3A-208E-AA5C-203F6AFD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936ED-13BC-58B6-283F-E7191281A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8DC36-CED7-7C7D-45D6-6B34E4BDA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DCFF5-4692-4E05-B6B6-A05C39C1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9B999-2F4E-8435-84E3-186D14B1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3F454-6101-DAB3-D51D-73BA274B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64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67FC-14EE-A199-BDFB-EEAF69C3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0C8ED-3AA7-3AEE-2810-279F1983D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6B24D-8DD6-8B6C-0AC0-2E775FD12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02112-5111-1C84-936F-572ADE9F1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D091D-6025-9098-19AA-515D1A73F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645BC-4677-6A61-33BD-6225DD92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29A8F-DFB1-9942-C31A-B5A24C80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3BC10-2C41-7D00-6ED5-3471EF94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93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2CE3-3A52-C75C-7B12-7844A28B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08681-7D1E-68F4-B85B-078EDFBB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88F3F-DFD1-C296-A2F5-EFA479BB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C26C4-0633-D7CD-AF79-629C022D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6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74D17-19E7-3576-D6F9-B86F1761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4ADB2-95E2-BDD5-AE66-82631BF0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43C20-6FAF-9541-7948-1FABB614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46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4630-18A2-FF71-FB3C-D59A5355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0FE8-B402-7774-2033-71A449958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8A651-F372-B554-89E9-8E003D5D2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B06EB-3C73-61A3-AA0E-3EF442B0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1E869-7C29-B191-9A56-77770A82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B02E8-A021-8700-AA08-05E0F0B1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8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4BB2-3E41-6623-6B7A-F4E8F957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9BE45-28B8-0A96-B19D-ACAB59648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63E11-AAAC-B7FD-68D4-A5A757946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DACFD-1338-5E58-CC8E-C74C55DE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23823-C734-B993-C298-41590812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C2903-D6E7-EBAB-5A0A-0C4FACD2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50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74774-0200-5201-8B98-A6C94FF2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7BF8E-87C9-FED0-79A1-8CAF8BF5A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1BBF7-2B6C-8CB6-1230-900821246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49CC-333F-4DFF-ABF8-2CA30B05650E}" type="datetimeFigureOut">
              <a:rPr lang="en-AU" smtClean="0"/>
              <a:t>16/07/2022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2E5F-9332-F6F7-5AF5-88862DA3A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F3FCB-36AA-56AA-1BD0-46342C90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F4A4-1E5B-4483-81B9-7FDAE5D2F6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91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alth.gov.au/resources/videos/using-the-bowel-screening-home-test-kit-arabi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863115-254F-0B0A-6950-60D8B9E4A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E9649-8554-16D8-B686-CD6231C2C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132C7-BBE5-2923-0FC1-F6D342963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6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BE5E0-37A2-FAB6-FE34-CDA7CC7C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5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A8ABA-164B-3F52-406C-56D4E5DBB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6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200230-BC68-A310-4810-12643242E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ACCD8-D33F-674D-B9AB-C20427202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8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382E5-D177-D27F-A626-732B4A0C6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5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E16D1-0B08-1032-8988-5A55DB668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8A143-7ADD-57C7-653D-2F04EB0F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44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C091D-2953-99ED-719A-B5316388F554}"/>
              </a:ext>
            </a:extLst>
          </p:cNvPr>
          <p:cNvSpPr txBox="1"/>
          <p:nvPr/>
        </p:nvSpPr>
        <p:spPr>
          <a:xfrm>
            <a:off x="0" y="6344529"/>
            <a:ext cx="1204194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https://www.health.gov.au/resources/videos/using-the-bowel-screening-home-test-kit-arabic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1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C427E-98A8-0EC6-D5A5-A1A371B77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3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794FC-4D1E-51B1-AF04-B1BEA1520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20E4E-1AB5-D425-561A-BDE2049BD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ADD0B-F210-8433-71C9-019ED1006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3FCE4-7586-9B00-B996-8DAE384AC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0E9C8-E1F8-5538-F339-E3DA5177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4592B-C607-E703-0B24-58880A179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B4E4D-0CD7-EEDD-C02E-35C6FDBE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4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81894-2DBB-0189-F6FB-77765BAF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1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2716</Words>
  <Application>Microsoft Office PowerPoint</Application>
  <PresentationFormat>Widescreen</PresentationFormat>
  <Paragraphs>245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Univers</vt:lpstr>
      <vt:lpstr>Univers-Bold</vt:lpstr>
      <vt:lpstr>UniversLTStd-XBlack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 Taawash</dc:creator>
  <cp:lastModifiedBy>Ahmad AlHajji</cp:lastModifiedBy>
  <cp:revision>3</cp:revision>
  <dcterms:created xsi:type="dcterms:W3CDTF">2022-07-12T00:29:54Z</dcterms:created>
  <dcterms:modified xsi:type="dcterms:W3CDTF">2022-07-16T12:25:53Z</dcterms:modified>
</cp:coreProperties>
</file>