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4" r:id="rId17"/>
  </p:sldIdLst>
  <p:sldSz cx="15119350" cy="10691813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50"/>
  </p:normalViewPr>
  <p:slideViewPr>
    <p:cSldViewPr snapToGrid="0" snapToObjects="1">
      <p:cViewPr>
        <p:scale>
          <a:sx n="49" d="100"/>
          <a:sy n="49" d="100"/>
        </p:scale>
        <p:origin x="-2466" y="-834"/>
      </p:cViewPr>
      <p:guideLst>
        <p:guide orient="horz" pos="336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B6B-DB32-604C-B27C-F0E29009BD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4EA-8D0B-C540-ABBD-434B3BAF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8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B6B-DB32-604C-B27C-F0E29009BD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4EA-8D0B-C540-ABBD-434B3BAF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4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B6B-DB32-604C-B27C-F0E29009BD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4EA-8D0B-C540-ABBD-434B3BAF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8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B6B-DB32-604C-B27C-F0E29009BD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4EA-8D0B-C540-ABBD-434B3BAF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B6B-DB32-604C-B27C-F0E29009BD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4EA-8D0B-C540-ABBD-434B3BAF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6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B6B-DB32-604C-B27C-F0E29009BD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4EA-8D0B-C540-ABBD-434B3BAF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B6B-DB32-604C-B27C-F0E29009BD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4EA-8D0B-C540-ABBD-434B3BAF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B6B-DB32-604C-B27C-F0E29009BD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4EA-8D0B-C540-ABBD-434B3BAF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1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B6B-DB32-604C-B27C-F0E29009BD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4EA-8D0B-C540-ABBD-434B3BAF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B6B-DB32-604C-B27C-F0E29009BD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4EA-8D0B-C540-ABBD-434B3BAF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B6B-DB32-604C-B27C-F0E29009BD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4EA-8D0B-C540-ABBD-434B3BAF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8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DBB6B-DB32-604C-B27C-F0E29009BD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074EA-8D0B-C540-ABBD-434B3BAF3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0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07EA1-38B8-544B-ABB5-81E604E9E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51764F-EFA1-8642-8062-0FC31A977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D9A41A-E35A-CD4C-8BBA-D9D5FDE5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9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F664C2-4F25-3542-972B-364C32E6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0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14FE9C-A650-834B-AAAE-53130B08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3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0B0769-7D66-5A49-8E3E-AE2D07075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7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4AB13B-7246-D943-8437-151F0D49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6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67E149-93E7-7B46-AA40-C1554146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2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8A0C0B-43B4-274C-B34A-9B2354EB5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02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56B751-1F86-6845-993F-51D4C8C43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EF3535-9969-1742-85ED-2AA922A92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4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A22FF1-7A78-6745-820A-2612A768F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5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A9CBA0-8A17-5A44-8A9D-F8A7696D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7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9ED018-7D34-6E42-84D0-88B6C7F6C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6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5620FA-12F3-3343-BB07-13A0FCFF7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E9EDC1-AD15-B946-BCE6-0706B1BEF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5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593627-F22D-AF4C-A522-FF208C847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4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D5F433-7253-5940-9701-C8E13CA88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" y="0"/>
            <a:ext cx="1511075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Jacqueline Riviere</cp:lastModifiedBy>
  <cp:revision>2</cp:revision>
  <dcterms:created xsi:type="dcterms:W3CDTF">2019-11-29T03:52:17Z</dcterms:created>
  <dcterms:modified xsi:type="dcterms:W3CDTF">2020-09-16T01:31:31Z</dcterms:modified>
</cp:coreProperties>
</file>